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8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148" d="100"/>
          <a:sy n="148" d="100"/>
        </p:scale>
        <p:origin x="228" y="108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09.09.2021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Quantum Computational Supremacy”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Scott Aaronson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Quantum Computational Supremacy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Scott Aaronson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Moderator: </a:t>
            </a:r>
            <a:r>
              <a:rPr lang="en-US" altLang="ja-JP" sz="3417" dirty="0" err="1">
                <a:latin typeface="Arial" panose="020B0604020202020204" pitchFamily="34" charset="0"/>
                <a:cs typeface="Arial" panose="020B0604020202020204" pitchFamily="34" charset="0"/>
              </a:rPr>
              <a:t>whurley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1200+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Quantum </a:t>
            </a:r>
            <a:r>
              <a:rPr lang="en-US" sz="1984" b="1">
                <a:solidFill>
                  <a:prstClr val="black"/>
                </a:solidFill>
                <a:latin typeface="Calibri" panose="020F0502020204030204" pitchFamily="34" charset="0"/>
              </a:rPr>
              <a:t>Computational Supremacy”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Scott Aaronson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2491811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3072</TotalTime>
  <Words>676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Quantum Computational Supremacy   Speaker: Scott Aaronson Moderator: whurley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169</cp:revision>
  <dcterms:created xsi:type="dcterms:W3CDTF">2019-08-19T07:57:21Z</dcterms:created>
  <dcterms:modified xsi:type="dcterms:W3CDTF">2021-09-09T15:44:13Z</dcterms:modified>
  <dc:language>en-US</dc:language>
</cp:coreProperties>
</file>